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711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44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1689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177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2025-11-24T05:02:07Z</dcterms:created>
  <dcterms:modified xsi:type="dcterms:W3CDTF">2025-11-24T05:02:07Z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